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0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40" autoAdjust="0"/>
    <p:restoredTop sz="91505" autoAdjust="0"/>
  </p:normalViewPr>
  <p:slideViewPr>
    <p:cSldViewPr snapToGrid="0">
      <p:cViewPr varScale="1">
        <p:scale>
          <a:sx n="78" d="100"/>
          <a:sy n="78" d="100"/>
        </p:scale>
        <p:origin x="702" y="96"/>
      </p:cViewPr>
      <p:guideLst>
        <p:guide orient="horz" pos="2160"/>
        <p:guide pos="270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25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059F3E-2120-4B8B-BABC-16EB244C1E68}" type="datetimeFigureOut">
              <a:rPr lang="de-AT" smtClean="0"/>
              <a:t>16.11.2017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20D1BB-5DDF-43FC-9A74-EBD3156EFC2E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453692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BFCBC3-730B-4A85-8237-C1467D7EBC9C}" type="datetimeFigureOut">
              <a:rPr lang="de-AT" smtClean="0"/>
              <a:t>16.11.2017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971AB3-252D-4FD4-89AF-3C948EDB5D9D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80520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Mali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71AB3-252D-4FD4-89AF-3C948EDB5D9D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58860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Mali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71AB3-252D-4FD4-89AF-3C948EDB5D9D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39854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Nora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71AB3-252D-4FD4-89AF-3C948EDB5D9D}" type="slidenum">
              <a:rPr lang="de-AT" smtClean="0"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87216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Nora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71AB3-252D-4FD4-89AF-3C948EDB5D9D}" type="slidenum">
              <a:rPr lang="de-AT" smtClean="0"/>
              <a:t>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27983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Schicki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71AB3-252D-4FD4-89AF-3C948EDB5D9D}" type="slidenum">
              <a:rPr lang="de-AT" smtClean="0"/>
              <a:t>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61984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Schicki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71AB3-252D-4FD4-89AF-3C948EDB5D9D}" type="slidenum">
              <a:rPr lang="de-AT" smtClean="0"/>
              <a:t>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85639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Mali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971AB3-252D-4FD4-89AF-3C948EDB5D9D}" type="slidenum">
              <a:rPr lang="de-AT" smtClean="0"/>
              <a:t>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1383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244437" y="1122363"/>
            <a:ext cx="8423564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de-DE" dirty="0"/>
              <a:t>Titelmasterformat durch Klicken bearbeiten</a:t>
            </a:r>
            <a:endParaRPr lang="de-AT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CEEA19F-9242-42E9-80C7-444A7AA8DD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57425" y="3598863"/>
            <a:ext cx="8423275" cy="22256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102763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265218" y="1018311"/>
            <a:ext cx="9088582" cy="415933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8" name="Richtungspfeil 7"/>
          <p:cNvSpPr/>
          <p:nvPr userDrawn="1"/>
        </p:nvSpPr>
        <p:spPr>
          <a:xfrm rot="10800000">
            <a:off x="10896599" y="6296455"/>
            <a:ext cx="1868631" cy="498763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/>
          </p:nvPr>
        </p:nvSpPr>
        <p:spPr>
          <a:xfrm>
            <a:off x="2265363" y="5367337"/>
            <a:ext cx="9088437" cy="135413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de-DE" dirty="0"/>
              <a:t>Formatvorlagen des Textmasters bearbeiten</a:t>
            </a:r>
            <a:endParaRPr lang="de-AT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2265218" y="365126"/>
            <a:ext cx="9088582" cy="653184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AA4CC3A-27AB-476C-8DFD-49CAC94DB7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010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265218" y="1018311"/>
            <a:ext cx="4325587" cy="263928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8" name="Richtungspfeil 7"/>
          <p:cNvSpPr/>
          <p:nvPr userDrawn="1"/>
        </p:nvSpPr>
        <p:spPr>
          <a:xfrm rot="10800000">
            <a:off x="10896599" y="6296455"/>
            <a:ext cx="1868631" cy="498763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/>
          </p:nvPr>
        </p:nvSpPr>
        <p:spPr>
          <a:xfrm>
            <a:off x="6852062" y="1011385"/>
            <a:ext cx="4732072" cy="2646215"/>
          </a:xfrm>
        </p:spPr>
        <p:txBody>
          <a:bodyPr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de-DE" dirty="0"/>
              <a:t>Formatvorlagen des Textmasters bearbeiten</a:t>
            </a:r>
            <a:endParaRPr lang="de-AT" dirty="0"/>
          </a:p>
        </p:txBody>
      </p:sp>
      <p:sp>
        <p:nvSpPr>
          <p:cNvPr id="11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2265218" y="3899621"/>
            <a:ext cx="9318916" cy="282185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de-DE" dirty="0"/>
              <a:t>Formatvorlagen des Textmasters bearbeiten</a:t>
            </a:r>
            <a:endParaRPr lang="de-AT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2265218" y="365126"/>
            <a:ext cx="9088582" cy="653184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DA780C6-D21D-4366-B4F8-0B6B635BDC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56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685800" indent="-228600">
              <a:buFont typeface="Symbol" panose="05050102010706020507" pitchFamily="18" charset="2"/>
              <a:buChar char="-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Richtungspfeil 8"/>
          <p:cNvSpPr/>
          <p:nvPr userDrawn="1"/>
        </p:nvSpPr>
        <p:spPr>
          <a:xfrm rot="10800000">
            <a:off x="10896599" y="6296455"/>
            <a:ext cx="1868631" cy="498763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0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0408D35-B258-4A83-9E60-ACBDCBADAA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679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Richtungspfeil 8"/>
          <p:cNvSpPr/>
          <p:nvPr userDrawn="1"/>
        </p:nvSpPr>
        <p:spPr>
          <a:xfrm rot="10800000">
            <a:off x="10896599" y="6296455"/>
            <a:ext cx="1868631" cy="498763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0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sp>
        <p:nvSpPr>
          <p:cNvPr id="6" name="Richtungspfeil 5"/>
          <p:cNvSpPr/>
          <p:nvPr userDrawn="1"/>
        </p:nvSpPr>
        <p:spPr>
          <a:xfrm>
            <a:off x="0" y="1666754"/>
            <a:ext cx="1539433" cy="350818"/>
          </a:xfrm>
          <a:prstGeom prst="homePlat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2"/>
          </p:nvPr>
        </p:nvSpPr>
        <p:spPr>
          <a:xfrm>
            <a:off x="71563" y="1666754"/>
            <a:ext cx="1288110" cy="351760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Format</a:t>
            </a:r>
            <a:endParaRPr lang="de-AT" dirty="0"/>
          </a:p>
        </p:txBody>
      </p:sp>
      <p:sp>
        <p:nvSpPr>
          <p:cNvPr id="15" name="Richtungspfeil 14"/>
          <p:cNvSpPr/>
          <p:nvPr userDrawn="1"/>
        </p:nvSpPr>
        <p:spPr>
          <a:xfrm>
            <a:off x="1007" y="2168022"/>
            <a:ext cx="1539433" cy="350818"/>
          </a:xfrm>
          <a:prstGeom prst="homePlat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72570" y="2167551"/>
            <a:ext cx="1288110" cy="351760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Format</a:t>
            </a:r>
            <a:endParaRPr lang="de-AT" dirty="0"/>
          </a:p>
        </p:txBody>
      </p:sp>
      <p:sp>
        <p:nvSpPr>
          <p:cNvPr id="17" name="Richtungspfeil 16"/>
          <p:cNvSpPr/>
          <p:nvPr userDrawn="1"/>
        </p:nvSpPr>
        <p:spPr>
          <a:xfrm>
            <a:off x="0" y="2665396"/>
            <a:ext cx="1539433" cy="350818"/>
          </a:xfrm>
          <a:prstGeom prst="homePlat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Textplatzhalter 13"/>
          <p:cNvSpPr>
            <a:spLocks noGrp="1"/>
          </p:cNvSpPr>
          <p:nvPr>
            <p:ph type="body" sz="quarter" idx="14"/>
          </p:nvPr>
        </p:nvSpPr>
        <p:spPr>
          <a:xfrm>
            <a:off x="71563" y="2665396"/>
            <a:ext cx="1288110" cy="351760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Format</a:t>
            </a:r>
            <a:endParaRPr lang="de-AT" dirty="0"/>
          </a:p>
        </p:txBody>
      </p:sp>
      <p:sp>
        <p:nvSpPr>
          <p:cNvPr id="19" name="Richtungspfeil 18"/>
          <p:cNvSpPr/>
          <p:nvPr userDrawn="1"/>
        </p:nvSpPr>
        <p:spPr>
          <a:xfrm>
            <a:off x="-11575" y="3160632"/>
            <a:ext cx="1539433" cy="350818"/>
          </a:xfrm>
          <a:prstGeom prst="homePlat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0" name="Textplatzhalter 13"/>
          <p:cNvSpPr>
            <a:spLocks noGrp="1"/>
          </p:cNvSpPr>
          <p:nvPr>
            <p:ph type="body" sz="quarter" idx="15"/>
          </p:nvPr>
        </p:nvSpPr>
        <p:spPr>
          <a:xfrm>
            <a:off x="59988" y="3160632"/>
            <a:ext cx="1288110" cy="351760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Format</a:t>
            </a:r>
            <a:endParaRPr lang="de-AT" dirty="0"/>
          </a:p>
        </p:txBody>
      </p:sp>
      <p:sp>
        <p:nvSpPr>
          <p:cNvPr id="21" name="Richtungspfeil 20"/>
          <p:cNvSpPr/>
          <p:nvPr userDrawn="1"/>
        </p:nvSpPr>
        <p:spPr>
          <a:xfrm>
            <a:off x="-19072" y="3661900"/>
            <a:ext cx="1539433" cy="350818"/>
          </a:xfrm>
          <a:prstGeom prst="homePlat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2" name="Textplatzhalter 13"/>
          <p:cNvSpPr>
            <a:spLocks noGrp="1"/>
          </p:cNvSpPr>
          <p:nvPr>
            <p:ph type="body" sz="quarter" idx="16"/>
          </p:nvPr>
        </p:nvSpPr>
        <p:spPr>
          <a:xfrm>
            <a:off x="52491" y="3661900"/>
            <a:ext cx="1288110" cy="351760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Format</a:t>
            </a:r>
            <a:endParaRPr lang="de-AT" dirty="0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3F087764-0EB1-4511-BF19-6CC347220F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79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37954" y="1709738"/>
            <a:ext cx="9009495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de-DE" dirty="0"/>
              <a:t>Titelmasterformat durch Klicken bearbeiten</a:t>
            </a:r>
            <a:endParaRPr lang="de-AT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337954" y="4589463"/>
            <a:ext cx="9009495" cy="1490703"/>
          </a:xfrm>
        </p:spPr>
        <p:txBody>
          <a:bodyPr/>
          <a:lstStyle>
            <a:lvl1pPr marL="0" indent="0">
              <a:buNone/>
              <a:defRPr sz="2400" cap="sm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8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3F39C9-028A-4F1B-B27A-9BB2BAC19B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868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265218" y="1825625"/>
            <a:ext cx="4378036" cy="435133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975764" y="1825625"/>
            <a:ext cx="4378036" cy="435133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8" name="Richtungspfeil 7"/>
          <p:cNvSpPr/>
          <p:nvPr userDrawn="1"/>
        </p:nvSpPr>
        <p:spPr>
          <a:xfrm rot="10800000">
            <a:off x="10896599" y="6296455"/>
            <a:ext cx="1868631" cy="498763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05FB1F6-9973-450E-AC44-E31F18EC05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79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286000" y="1063642"/>
            <a:ext cx="4376593" cy="823912"/>
          </a:xfrm>
        </p:spPr>
        <p:txBody>
          <a:bodyPr anchor="b"/>
          <a:lstStyle>
            <a:lvl1pPr marL="0" indent="0">
              <a:buNone/>
              <a:defRPr sz="2400" b="1" cap="sm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286000" y="1894480"/>
            <a:ext cx="4376593" cy="4295183"/>
          </a:xfrm>
        </p:spPr>
        <p:txBody>
          <a:bodyPr/>
          <a:lstStyle>
            <a:lvl1pPr>
              <a:defRPr sz="2400"/>
            </a:lvl1pPr>
            <a:lvl2pPr marL="685800" indent="-228600">
              <a:buFont typeface="Symbol" panose="05050102010706020507" pitchFamily="18" charset="2"/>
              <a:buChar char="-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957240" y="1063642"/>
            <a:ext cx="4398147" cy="823912"/>
          </a:xfrm>
        </p:spPr>
        <p:txBody>
          <a:bodyPr anchor="b"/>
          <a:lstStyle>
            <a:lvl1pPr marL="0" indent="0">
              <a:buNone/>
              <a:defRPr sz="2400" b="1" cap="sm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957240" y="1894480"/>
            <a:ext cx="4398147" cy="4295183"/>
          </a:xfrm>
        </p:spPr>
        <p:txBody>
          <a:bodyPr/>
          <a:lstStyle>
            <a:lvl1pPr>
              <a:defRPr sz="2400"/>
            </a:lvl1pPr>
            <a:lvl2pPr marL="685800" indent="-228600">
              <a:buFont typeface="Symbol" panose="05050102010706020507" pitchFamily="18" charset="2"/>
              <a:buChar char="-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10" name="Richtungspfeil 9"/>
          <p:cNvSpPr/>
          <p:nvPr userDrawn="1"/>
        </p:nvSpPr>
        <p:spPr>
          <a:xfrm rot="10800000">
            <a:off x="10896599" y="6296455"/>
            <a:ext cx="1868631" cy="498763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1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2265218" y="365126"/>
            <a:ext cx="9088582" cy="653184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  <a:endParaRPr lang="de-AT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BCDC9CCF-EFB8-4FB0-9C95-F77E173463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470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Richtungspfeil 5"/>
          <p:cNvSpPr/>
          <p:nvPr userDrawn="1"/>
        </p:nvSpPr>
        <p:spPr>
          <a:xfrm rot="10800000">
            <a:off x="10896599" y="6296455"/>
            <a:ext cx="1868631" cy="498763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7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9E4C5CF-9B0B-4E60-9E59-3A351FB27B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505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07ECE9A-0B37-49E3-A078-840D603817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05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431973" y="1151906"/>
            <a:ext cx="4923414" cy="4709144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284132" y="1151906"/>
            <a:ext cx="3932237" cy="471708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8" name="Richtungspfeil 7"/>
          <p:cNvSpPr/>
          <p:nvPr userDrawn="1"/>
        </p:nvSpPr>
        <p:spPr>
          <a:xfrm rot="10800000">
            <a:off x="10896599" y="6296455"/>
            <a:ext cx="1868631" cy="498763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Foliennummernplatzhalter 5"/>
          <p:cNvSpPr txBox="1">
            <a:spLocks/>
          </p:cNvSpPr>
          <p:nvPr userDrawn="1"/>
        </p:nvSpPr>
        <p:spPr>
          <a:xfrm>
            <a:off x="10896599" y="6363276"/>
            <a:ext cx="6875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AEA6C85-DDE5-4395-984F-0ED1C6C94687}" type="slidenum">
              <a:rPr lang="de-AT" smtClean="0"/>
              <a:pPr/>
              <a:t>‹Nr.›</a:t>
            </a:fld>
            <a:endParaRPr lang="de-AT" dirty="0"/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2265218" y="365126"/>
            <a:ext cx="9088582" cy="653184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54A216A-4A8E-4881-A7DC-DBF48A68C0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4" y="5570584"/>
            <a:ext cx="1020716" cy="10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435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265218" y="1361209"/>
            <a:ext cx="9088582" cy="4815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265218" y="6356350"/>
            <a:ext cx="90885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0"/>
            <a:ext cx="1548245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265218" y="365126"/>
            <a:ext cx="9088582" cy="653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0093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9" r:id="rId10"/>
    <p:sldLayoutId id="21474836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sm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44CB4D-D9D9-482A-A8C9-6C90547BB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4437" y="1122363"/>
            <a:ext cx="8423564" cy="2387600"/>
          </a:xfrm>
        </p:spPr>
        <p:txBody>
          <a:bodyPr/>
          <a:lstStyle/>
          <a:p>
            <a:r>
              <a:rPr lang="de-DE" dirty="0"/>
              <a:t>Herakles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B3154AD-7D52-42A4-B71A-1C3FB65BF3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57425" y="3979863"/>
            <a:ext cx="8423275" cy="2225675"/>
          </a:xfrm>
        </p:spPr>
        <p:txBody>
          <a:bodyPr anchor="t">
            <a:normAutofit/>
          </a:bodyPr>
          <a:lstStyle/>
          <a:p>
            <a:r>
              <a:rPr lang="de-DE" sz="2000" dirty="0"/>
              <a:t>Martin Schicklgruber</a:t>
            </a:r>
          </a:p>
          <a:p>
            <a:r>
              <a:rPr lang="de-DE" sz="2000" dirty="0"/>
              <a:t>Nora </a:t>
            </a:r>
            <a:r>
              <a:rPr lang="de-DE" sz="2000" dirty="0" err="1"/>
              <a:t>Wokatsch</a:t>
            </a:r>
            <a:endParaRPr lang="de-DE" sz="2000" dirty="0"/>
          </a:p>
          <a:p>
            <a:r>
              <a:rPr lang="de-DE" sz="2000" dirty="0"/>
              <a:t>Marlies Hüttner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7BBF732-C637-4F20-B15F-6921963CAD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519" y="2230804"/>
            <a:ext cx="1989281" cy="198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8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E73C839-22B8-40E5-80A3-7A39430AB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C081031-0628-4D53-96DE-7B739982D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Android</a:t>
            </a:r>
          </a:p>
          <a:p>
            <a:pPr lvl="1"/>
            <a:r>
              <a:rPr lang="de-DE" dirty="0" err="1"/>
              <a:t>minSdkVersion</a:t>
            </a:r>
            <a:r>
              <a:rPr lang="de-DE" dirty="0"/>
              <a:t> 21 (5.0)</a:t>
            </a:r>
          </a:p>
          <a:p>
            <a:pPr lvl="1"/>
            <a:endParaRPr lang="de-DE" dirty="0"/>
          </a:p>
          <a:p>
            <a:r>
              <a:rPr lang="de-DE" dirty="0"/>
              <a:t>Devices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testing</a:t>
            </a:r>
            <a:endParaRPr lang="de-DE" dirty="0"/>
          </a:p>
          <a:p>
            <a:pPr lvl="1"/>
            <a:r>
              <a:rPr lang="de-DE" dirty="0"/>
              <a:t>Nexus 5X (8.0.0)</a:t>
            </a:r>
          </a:p>
          <a:p>
            <a:pPr lvl="1"/>
            <a:r>
              <a:rPr lang="de-DE" dirty="0"/>
              <a:t>Samsung Galaxy S4 mini</a:t>
            </a:r>
          </a:p>
          <a:p>
            <a:pPr lvl="1"/>
            <a:r>
              <a:rPr lang="de-DE" dirty="0"/>
              <a:t>Lenovo Moto G5 Plus (7.0)</a:t>
            </a:r>
          </a:p>
          <a:p>
            <a:pPr lvl="1"/>
            <a:r>
              <a:rPr lang="de-DE" dirty="0"/>
              <a:t>Sony Xperia Z (5.2.2)</a:t>
            </a:r>
          </a:p>
          <a:p>
            <a:pPr lvl="1"/>
            <a:endParaRPr lang="de-DE" dirty="0"/>
          </a:p>
          <a:p>
            <a:r>
              <a:rPr lang="de-DE" dirty="0"/>
              <a:t>Android Studio 3.0</a:t>
            </a:r>
          </a:p>
        </p:txBody>
      </p:sp>
    </p:spTree>
    <p:extLst>
      <p:ext uri="{BB962C8B-B14F-4D97-AF65-F5344CB8AC3E}">
        <p14:creationId xmlns:p14="http://schemas.microsoft.com/office/powerpoint/2010/main" val="201980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A4E22FB-F2BC-4F12-8185-8F5F6B7856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 contras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54" t="18913" r="4975" b="11213"/>
          <a:stretch/>
        </p:blipFill>
        <p:spPr>
          <a:xfrm>
            <a:off x="2360141" y="1159184"/>
            <a:ext cx="5053914" cy="5187334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97FC23B9-CE1C-44C9-929C-817CF8FA5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Scenario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4783015-DE7C-44D5-AE40-ABCED187F665}"/>
              </a:ext>
            </a:extLst>
          </p:cNvPr>
          <p:cNvSpPr txBox="1"/>
          <p:nvPr/>
        </p:nvSpPr>
        <p:spPr>
          <a:xfrm>
            <a:off x="7760043" y="1387784"/>
            <a:ext cx="4113509" cy="2066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Mario‘s</a:t>
            </a:r>
            <a:r>
              <a:rPr lang="de-DE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Devices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Mobile Phone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Garmin Watch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Heart Rate Monitor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</a:pP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Footpod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715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5A0D6C7-9608-454C-8172-E1B46D977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count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 (mobile </a:t>
            </a:r>
            <a:r>
              <a:rPr lang="de-DE" dirty="0" err="1"/>
              <a:t>phone</a:t>
            </a:r>
            <a:r>
              <a:rPr lang="de-DE" dirty="0"/>
              <a:t>)</a:t>
            </a:r>
          </a:p>
          <a:p>
            <a:r>
              <a:rPr lang="de-DE" dirty="0"/>
              <a:t>save </a:t>
            </a:r>
            <a:r>
              <a:rPr lang="de-DE" dirty="0" err="1"/>
              <a:t>data</a:t>
            </a:r>
            <a:r>
              <a:rPr lang="de-DE" dirty="0"/>
              <a:t> on </a:t>
            </a:r>
            <a:r>
              <a:rPr lang="de-DE" dirty="0" err="1"/>
              <a:t>server</a:t>
            </a:r>
            <a:endParaRPr lang="de-DE" dirty="0"/>
          </a:p>
          <a:p>
            <a:pPr lvl="1"/>
            <a:r>
              <a:rPr lang="de-DE" dirty="0" err="1"/>
              <a:t>every</a:t>
            </a:r>
            <a:r>
              <a:rPr lang="de-DE" dirty="0"/>
              <a:t> 24 h</a:t>
            </a:r>
          </a:p>
          <a:p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in </a:t>
            </a:r>
            <a:r>
              <a:rPr lang="de-DE" dirty="0" err="1"/>
              <a:t>background</a:t>
            </a:r>
            <a:endParaRPr lang="de-DE" dirty="0"/>
          </a:p>
          <a:p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goal</a:t>
            </a:r>
            <a:endParaRPr lang="de-DE" dirty="0"/>
          </a:p>
          <a:p>
            <a:pPr lvl="1"/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defined</a:t>
            </a:r>
            <a:endParaRPr lang="de-DE" dirty="0"/>
          </a:p>
          <a:p>
            <a:pPr lvl="1"/>
            <a:r>
              <a:rPr lang="de-DE" dirty="0" err="1"/>
              <a:t>notification</a:t>
            </a:r>
            <a:r>
              <a:rPr lang="de-DE" dirty="0"/>
              <a:t> </a:t>
            </a:r>
            <a:r>
              <a:rPr lang="de-DE" dirty="0" err="1"/>
              <a:t>when</a:t>
            </a:r>
            <a:br>
              <a:rPr lang="de-DE" dirty="0"/>
            </a:b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goal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reached</a:t>
            </a:r>
            <a:endParaRPr lang="de-DE" dirty="0"/>
          </a:p>
          <a:p>
            <a:r>
              <a:rPr lang="de-DE" dirty="0"/>
              <a:t>nice </a:t>
            </a:r>
            <a:r>
              <a:rPr lang="de-DE" dirty="0" err="1"/>
              <a:t>visualisation</a:t>
            </a:r>
            <a:r>
              <a:rPr lang="de-DE" dirty="0"/>
              <a:t> in </a:t>
            </a:r>
            <a:r>
              <a:rPr lang="de-DE" dirty="0" err="1"/>
              <a:t>app</a:t>
            </a:r>
            <a:endParaRPr lang="de-DE" dirty="0"/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F72D2C0-F2EB-41F2-A612-BCE26D3A7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Pedometer</a:t>
            </a: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29DE97A1-86E1-4322-919F-FE8E611753AC}"/>
              </a:ext>
            </a:extLst>
          </p:cNvPr>
          <p:cNvGrpSpPr/>
          <p:nvPr/>
        </p:nvGrpSpPr>
        <p:grpSpPr>
          <a:xfrm>
            <a:off x="7425057" y="802636"/>
            <a:ext cx="3319143" cy="5690238"/>
            <a:chOff x="5964557" y="529086"/>
            <a:chExt cx="3779815" cy="6480000"/>
          </a:xfrm>
        </p:grpSpPr>
        <p:pic>
          <p:nvPicPr>
            <p:cNvPr id="8" name="Inhaltsplatzhalter 12">
              <a:extLst>
                <a:ext uri="{FF2B5EF4-FFF2-40B4-BE49-F238E27FC236}">
                  <a16:creationId xmlns:a16="http://schemas.microsoft.com/office/drawing/2014/main" id="{1B9245A5-D89B-4768-BCAC-EF5F64816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64557" y="529086"/>
              <a:ext cx="3779815" cy="6480000"/>
            </a:xfrm>
            <a:prstGeom prst="rect">
              <a:avLst/>
            </a:prstGeom>
          </p:spPr>
        </p:pic>
        <p:pic>
          <p:nvPicPr>
            <p:cNvPr id="9" name="Picture 4" descr="https://conceptdraw.com/a3039c3/p1/preview/640/pict--1-sector-donut-chart-management-indicators-vector-stencils-library">
              <a:extLst>
                <a:ext uri="{FF2B5EF4-FFF2-40B4-BE49-F238E27FC236}">
                  <a16:creationId xmlns:a16="http://schemas.microsoft.com/office/drawing/2014/main" id="{2E3E86C5-E0F4-4E50-AF57-E2750A8399F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34" r="2354" b="6080"/>
            <a:stretch/>
          </p:blipFill>
          <p:spPr bwMode="auto">
            <a:xfrm>
              <a:off x="6654800" y="2921000"/>
              <a:ext cx="2362200" cy="193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6B55F096-B108-42C1-8E00-D00934D8732D}"/>
              </a:ext>
            </a:extLst>
          </p:cNvPr>
          <p:cNvSpPr txBox="1"/>
          <p:nvPr/>
        </p:nvSpPr>
        <p:spPr>
          <a:xfrm>
            <a:off x="8576628" y="3647755"/>
            <a:ext cx="1016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>
                <a:solidFill>
                  <a:schemeClr val="accent1"/>
                </a:solidFill>
              </a:rPr>
              <a:t>2550 </a:t>
            </a:r>
            <a:r>
              <a:rPr lang="de-DE" sz="1200" b="1" dirty="0" err="1">
                <a:solidFill>
                  <a:schemeClr val="accent1"/>
                </a:solidFill>
              </a:rPr>
              <a:t>Steps</a:t>
            </a:r>
            <a:endParaRPr lang="de-DE" sz="1200" b="1" dirty="0">
              <a:solidFill>
                <a:schemeClr val="accent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81EC286-9DD5-40FE-AE58-EF0B066EC209}"/>
              </a:ext>
            </a:extLst>
          </p:cNvPr>
          <p:cNvSpPr txBox="1"/>
          <p:nvPr/>
        </p:nvSpPr>
        <p:spPr>
          <a:xfrm>
            <a:off x="8031175" y="2310121"/>
            <a:ext cx="2074302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tabLst>
                <a:tab pos="1882775" algn="r"/>
              </a:tabLst>
            </a:pPr>
            <a:r>
              <a:rPr lang="de-DE" sz="1200" dirty="0"/>
              <a:t>Goal:	3000 </a:t>
            </a:r>
            <a:r>
              <a:rPr lang="de-DE" sz="1200" dirty="0" err="1"/>
              <a:t>steps</a:t>
            </a:r>
            <a:r>
              <a:rPr lang="de-DE" sz="1200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777925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8287EF1-B824-4E31-B708-5F0528807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count</a:t>
            </a:r>
            <a:r>
              <a:rPr lang="de-DE" dirty="0"/>
              <a:t> </a:t>
            </a:r>
            <a:r>
              <a:rPr lang="de-DE" dirty="0" err="1"/>
              <a:t>steps</a:t>
            </a:r>
            <a:endParaRPr lang="de-DE" dirty="0"/>
          </a:p>
          <a:p>
            <a:pPr lvl="1"/>
            <a:r>
              <a:rPr lang="de-DE" dirty="0" err="1"/>
              <a:t>service</a:t>
            </a:r>
            <a:endParaRPr lang="de-DE" dirty="0"/>
          </a:p>
          <a:p>
            <a:pPr lvl="1"/>
            <a:r>
              <a:rPr lang="de-DE" b="1" dirty="0"/>
              <a:t>6 h</a:t>
            </a:r>
          </a:p>
          <a:p>
            <a:pPr lvl="1"/>
            <a:endParaRPr lang="de-DE" dirty="0"/>
          </a:p>
          <a:p>
            <a:r>
              <a:rPr lang="de-DE" dirty="0" err="1"/>
              <a:t>server</a:t>
            </a:r>
            <a:r>
              <a:rPr lang="de-DE" dirty="0"/>
              <a:t> </a:t>
            </a:r>
            <a:r>
              <a:rPr lang="de-DE" dirty="0" err="1"/>
              <a:t>connection</a:t>
            </a:r>
            <a:endParaRPr lang="de-DE" dirty="0"/>
          </a:p>
          <a:p>
            <a:pPr lvl="1"/>
            <a:r>
              <a:rPr lang="de-DE" dirty="0" err="1"/>
              <a:t>Firebase</a:t>
            </a:r>
            <a:endParaRPr lang="de-DE" dirty="0"/>
          </a:p>
          <a:p>
            <a:pPr lvl="1"/>
            <a:r>
              <a:rPr lang="de-DE" dirty="0"/>
              <a:t>save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24 h (</a:t>
            </a:r>
            <a:r>
              <a:rPr lang="de-DE" dirty="0" err="1"/>
              <a:t>steps</a:t>
            </a:r>
            <a:r>
              <a:rPr lang="de-DE" dirty="0"/>
              <a:t> per </a:t>
            </a:r>
            <a:r>
              <a:rPr lang="de-DE" dirty="0" err="1"/>
              <a:t>day</a:t>
            </a:r>
            <a:r>
              <a:rPr lang="de-DE" dirty="0"/>
              <a:t>)</a:t>
            </a:r>
          </a:p>
          <a:p>
            <a:pPr lvl="1"/>
            <a:r>
              <a:rPr lang="de-DE" b="1" dirty="0"/>
              <a:t>5h</a:t>
            </a:r>
          </a:p>
          <a:p>
            <a:endParaRPr lang="de-DE" dirty="0"/>
          </a:p>
          <a:p>
            <a:r>
              <a:rPr lang="de-DE" dirty="0" err="1"/>
              <a:t>visualisation</a:t>
            </a:r>
            <a:endParaRPr lang="de-DE" dirty="0"/>
          </a:p>
          <a:p>
            <a:pPr lvl="1"/>
            <a:r>
              <a:rPr lang="de-DE" b="1" dirty="0"/>
              <a:t>3 h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2BB1BE1-8161-48A5-AC65-AC992D244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planning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packages</a:t>
            </a:r>
            <a:r>
              <a:rPr lang="de-DE" dirty="0"/>
              <a:t> + </a:t>
            </a:r>
            <a:r>
              <a:rPr lang="de-DE" dirty="0" err="1"/>
              <a:t>effort</a:t>
            </a:r>
            <a:r>
              <a:rPr lang="de-DE" dirty="0"/>
              <a:t> </a:t>
            </a:r>
            <a:r>
              <a:rPr lang="de-DE" dirty="0" err="1"/>
              <a:t>estimation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9692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59906CB-19D8-468C-A8F3-5F4349449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004" y="259507"/>
            <a:ext cx="4973009" cy="6338986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DE50DB9-DF3F-45C9-959C-FAE81AD99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879445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F7C1D6C-F20F-4138-B65C-66F9223DA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5218" y="365126"/>
            <a:ext cx="9088582" cy="653184"/>
          </a:xfrm>
        </p:spPr>
        <p:txBody>
          <a:bodyPr/>
          <a:lstStyle/>
          <a:p>
            <a:r>
              <a:rPr lang="de-DE"/>
              <a:t>Status Report</a:t>
            </a:r>
            <a:endParaRPr lang="de-DE" dirty="0"/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BD8EE1FF-A268-4B81-A27F-F7D19D1CB1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318" y="530830"/>
            <a:ext cx="3779815" cy="6480000"/>
          </a:xfr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5918DA18-84E1-4ABA-B1A2-593351D8090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033" y="530830"/>
            <a:ext cx="3779815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012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7D0B310-81A0-4139-A40A-C24D92606E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321" y="3712191"/>
            <a:ext cx="2796912" cy="279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398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enutzerdefiniert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548DD4"/>
      </a:accent1>
      <a:accent2>
        <a:srgbClr val="9BBB59"/>
      </a:accent2>
      <a:accent3>
        <a:srgbClr val="215005"/>
      </a:accent3>
      <a:accent4>
        <a:srgbClr val="32710B"/>
      </a:accent4>
      <a:accent5>
        <a:srgbClr val="73B848"/>
      </a:accent5>
      <a:accent6>
        <a:srgbClr val="7F7F7F"/>
      </a:accent6>
      <a:hlink>
        <a:srgbClr val="0000FF"/>
      </a:hlink>
      <a:folHlink>
        <a:srgbClr val="00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</Words>
  <Application>Microsoft Office PowerPoint</Application>
  <PresentationFormat>Breitbild</PresentationFormat>
  <Paragraphs>60</Paragraphs>
  <Slides>8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Symbol</vt:lpstr>
      <vt:lpstr>Wingdings</vt:lpstr>
      <vt:lpstr>Office</vt:lpstr>
      <vt:lpstr>Herakles</vt:lpstr>
      <vt:lpstr>platform</vt:lpstr>
      <vt:lpstr>Scenario</vt:lpstr>
      <vt:lpstr>Pedometer</vt:lpstr>
      <vt:lpstr>planning of work packages + effort estimation</vt:lpstr>
      <vt:lpstr>Architecture</vt:lpstr>
      <vt:lpstr>Status Report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Marlies</dc:creator>
  <cp:lastModifiedBy>Marlies</cp:lastModifiedBy>
  <cp:revision>112</cp:revision>
  <dcterms:created xsi:type="dcterms:W3CDTF">2016-01-18T16:57:23Z</dcterms:created>
  <dcterms:modified xsi:type="dcterms:W3CDTF">2017-11-16T13:34:27Z</dcterms:modified>
</cp:coreProperties>
</file>

<file path=docProps/thumbnail.jpeg>
</file>